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docProps/app.xml" ContentType="application/vnd.openxmlformats-officedocument.extended-properties+xml"/>
  <Override PartName="/docProps/core.xml" ContentType="application/vnd.openxmlformats-package.core-properties+xml"/>
  <Override PartName="/docProps/custom.xml" ContentType="application/vnd.openxmlformats-officedocument.custom-properties+xml"/>
  <Override PartName="/ppt/notesMasters/notesMaster1.xml" ContentType="application/vnd.openxmlformats-officedocument.presentationml.notesMaster+xml"/>
  <Override PartName="/ppt/notesSlides/notesSlide1.xml" ContentType="application/vnd.openxmlformats-officedocument.presentationml.notesSlide+xml"/>
  <Override PartName="/ppt/presProps.xml" ContentType="application/vnd.openxmlformats-officedocument.presentationml.presProps+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tableStyles.xml" ContentType="application/vnd.openxmlformats-officedocument.presentationml.tableStyles+xml"/>
  <Override PartName="/ppt/theme/theme1.xml" ContentType="application/vnd.openxmlformats-officedocument.theme+xml"/>
  <Override PartName="/ppt/theme/theme2.xml" ContentType="application/vnd.openxmlformats-officedocument.theme+xml"/>
  <Override PartName="/ppt/viewProps.xml" ContentType="application/vnd.openxmlformats-officedocument.presentationml.viewProp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4" Type="http://schemas.openxmlformats.org/package/2006/relationships/metadata/thumbnail" Target="docProps/thumbnail.jpeg"/><Relationship Id="rId3" Type="http://schemas.openxmlformats.org/package/2006/relationships/metadata/core-properties" Target="docProps/core.xml"/><Relationship Id="rId2" Type="http://schemas.openxmlformats.org/officeDocument/2006/relationships/extended-properties" Target="docProps/app.xml"/><Relationship Id="rId5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notesMasterIdLst>
    <p:notesMasterId r:id="rId4"/>
  </p:notesMasterIdLst>
  <p:sldIdLst>
    <p:sldId id="263" r:id="rId3"/>
  </p:sldIdLst>
  <p:sldSz cx="12192000" cy="6858000"/>
  <p:notesSz cx="6858000" cy="9144000"/>
  <p:defaultTextStyle>
    <a:defPPr>
      <a:defRPr lang="zh-CN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32314" autoAdjust="0"/>
    <p:restoredTop sz="92868" autoAdjust="0"/>
  </p:normalViewPr>
  <p:slideViewPr>
    <p:cSldViewPr snapToGrid="0">
      <p:cViewPr varScale="1">
        <p:scale>
          <a:sx n="85" d="100"/>
          <a:sy n="85" d="100"/>
        </p:scale>
        <p:origin x="200" y="53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7" Type="http://schemas.openxmlformats.org/officeDocument/2006/relationships/tableStyles" Target="tableStyles.xml"/><Relationship Id="rId6" Type="http://schemas.openxmlformats.org/officeDocument/2006/relationships/viewProps" Target="viewProps.xml"/><Relationship Id="rId5" Type="http://schemas.openxmlformats.org/officeDocument/2006/relationships/presProps" Target="presProps.xml"/><Relationship Id="rId4" Type="http://schemas.openxmlformats.org/officeDocument/2006/relationships/notesMaster" Target="notesMasters/notesMaster1.xml"/><Relationship Id="rId3" Type="http://schemas.openxmlformats.org/officeDocument/2006/relationships/slide" Target="slides/slide1.xml"/><Relationship Id="rId2" Type="http://schemas.openxmlformats.org/officeDocument/2006/relationships/theme" Target="theme/theme1.xml"/><Relationship Id="rId1" Type="http://schemas.openxmlformats.org/officeDocument/2006/relationships/slideMaster" Target="slideMasters/slide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kumimoji="1"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1B64DD8-3941-3144-91D8-BB73EC686D1D}" type="datetimeFigureOut">
              <a:rPr kumimoji="1" lang="zh-CN" altLang="en-US" smtClean="0"/>
            </a:fld>
            <a:endParaRPr kumimoji="1"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kumimoji="1" lang="zh-CN" altLang="en-US" smtClean="0"/>
              <a:t>单击此处编辑母版文本样式</a:t>
            </a:r>
            <a:endParaRPr kumimoji="1" lang="zh-CN" altLang="en-US" smtClean="0"/>
          </a:p>
          <a:p>
            <a:pPr lvl="1"/>
            <a:r>
              <a:rPr kumimoji="1" lang="zh-CN" altLang="en-US" smtClean="0"/>
              <a:t>二级</a:t>
            </a:r>
            <a:endParaRPr kumimoji="1" lang="zh-CN" altLang="en-US" smtClean="0"/>
          </a:p>
          <a:p>
            <a:pPr lvl="2"/>
            <a:r>
              <a:rPr kumimoji="1" lang="zh-CN" altLang="en-US" smtClean="0"/>
              <a:t>三级</a:t>
            </a:r>
            <a:endParaRPr kumimoji="1" lang="zh-CN" altLang="en-US" smtClean="0"/>
          </a:p>
          <a:p>
            <a:pPr lvl="3"/>
            <a:r>
              <a:rPr kumimoji="1" lang="zh-CN" altLang="en-US" smtClean="0"/>
              <a:t>四级</a:t>
            </a:r>
            <a:endParaRPr kumimoji="1" lang="zh-CN" altLang="en-US" smtClean="0"/>
          </a:p>
          <a:p>
            <a:pPr lvl="4"/>
            <a:r>
              <a:rPr kumimoji="1" lang="zh-CN" altLang="en-US" smtClean="0"/>
              <a:t>五级</a:t>
            </a:r>
            <a:endParaRPr kumimoji="1"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kumimoji="1" lang="zh-CN" altLang="en-US"/>
          </a:p>
        </p:txBody>
      </p:sp>
      <p:sp>
        <p:nvSpPr>
          <p:cNvPr id="7" name="幻灯片编号占位符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0036651-A500-F94C-8FC9-8D22AA1F16FF}" type="slidenum">
              <a:rPr kumimoji="1" lang="zh-CN" altLang="en-US" smtClean="0"/>
            </a:fld>
            <a:endParaRPr kumimoji="1" lang="zh-CN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notesMaster" Target="../notesMasters/notesMaster1.xml"/><Relationship Id="rId1" Type="http://schemas.openxmlformats.org/officeDocument/2006/relationships/slide" Target="../slides/slide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kumimoji="1" lang="zh-CN" altLang="en-US" dirty="0"/>
          </a:p>
        </p:txBody>
      </p:sp>
      <p:sp>
        <p:nvSpPr>
          <p:cNvPr id="4" name="幻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0036651-A500-F94C-8FC9-8D22AA1F16FF}" type="slidenum">
              <a:rPr kumimoji="1" lang="zh-CN" altLang="en-US" smtClean="0"/>
            </a:fld>
            <a:endParaRPr kumimoji="1" lang="zh-CN" alt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副标题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zh-CN" altLang="en-US"/>
              <a:t>单击此处编辑母版副标题样式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zh-CN" altLang="en-US"/>
              <a:t>单击此处编辑母版文本样式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/>
              <a:t>单击此处编辑母版文本样式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  <a:endParaRPr lang="zh-CN" altLang="en-US"/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  <a:endParaRPr lang="zh-CN" altLang="en-US"/>
          </a:p>
        </p:txBody>
      </p:sp>
      <p:sp>
        <p:nvSpPr>
          <p:cNvPr id="6" name="内容占位符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7" name="日期占位符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</a:fld>
            <a:endParaRPr lang="zh-CN" altLang="en-US"/>
          </a:p>
        </p:txBody>
      </p:sp>
      <p:sp>
        <p:nvSpPr>
          <p:cNvPr id="8" name="页脚占位符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灯片编号占位符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</a:fld>
            <a:endParaRPr lang="zh-CN" altLang="en-US"/>
          </a:p>
        </p:txBody>
      </p:sp>
      <p:sp>
        <p:nvSpPr>
          <p:cNvPr id="3" name="页脚占位符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zh-CN" altLang="en-US"/>
              <a:t>单击此处编辑母版文本样式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  <a:endParaRPr lang="zh-CN" altLang="en-US"/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图片占位符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  <a:endParaRPr lang="zh-CN" altLang="en-US"/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垂直排列标题与&#10;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</a:fld>
            <a:endParaRPr lang="zh-CN" alt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9" Type="http://schemas.openxmlformats.org/officeDocument/2006/relationships/slideLayout" Target="../slideLayouts/slideLayout9.xml"/><Relationship Id="rId8" Type="http://schemas.openxmlformats.org/officeDocument/2006/relationships/slideLayout" Target="../slideLayouts/slideLayout8.xml"/><Relationship Id="rId7" Type="http://schemas.openxmlformats.org/officeDocument/2006/relationships/slideLayout" Target="../slideLayouts/slideLayout7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2" Type="http://schemas.openxmlformats.org/officeDocument/2006/relationships/theme" Target="../theme/theme1.xml"/><Relationship Id="rId11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0.xml"/><Relationship Id="rId1" Type="http://schemas.openxmlformats.org/officeDocument/2006/relationships/slideLayout" Target="../slideLayouts/slideLayout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占位符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zh-CN" altLang="en-US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zh-CN" altLang="en-US"/>
              <a:t>单击此处编辑母版文本样式</a:t>
            </a:r>
            <a:endParaRPr lang="zh-CN" altLang="en-US"/>
          </a:p>
          <a:p>
            <a:pPr lvl="1"/>
            <a:r>
              <a:rPr lang="zh-CN" altLang="en-US"/>
              <a:t>第二级</a:t>
            </a:r>
            <a:endParaRPr lang="zh-CN" altLang="en-US"/>
          </a:p>
          <a:p>
            <a:pPr lvl="2"/>
            <a:r>
              <a:rPr lang="zh-CN" altLang="en-US"/>
              <a:t>第三级</a:t>
            </a:r>
            <a:endParaRPr lang="zh-CN" altLang="en-US"/>
          </a:p>
          <a:p>
            <a:pPr lvl="3"/>
            <a:r>
              <a:rPr lang="zh-CN" altLang="en-US"/>
              <a:t>第四级</a:t>
            </a:r>
            <a:endParaRPr lang="zh-CN" altLang="en-US"/>
          </a:p>
          <a:p>
            <a:pPr lvl="4"/>
            <a:r>
              <a:rPr lang="zh-CN" altLang="en-US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198027B-16A6-4E30-B3C5-06256E04BA4F}" type="datetimeFigureOut">
              <a:rPr lang="zh-CN" altLang="en-US" smtClean="0"/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389C8F2-2B26-4EE1-AFDA-19C5BAFD8F23}" type="slidenum">
              <a:rPr lang="zh-CN" altLang="en-US" smtClean="0"/>
            </a:fld>
            <a:endParaRPr lang="zh-CN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流程图: 终止 3"/>
          <p:cNvSpPr/>
          <p:nvPr/>
        </p:nvSpPr>
        <p:spPr>
          <a:xfrm>
            <a:off x="4880327" y="1074441"/>
            <a:ext cx="2429303" cy="709685"/>
          </a:xfrm>
          <a:prstGeom prst="flowChartTerminator">
            <a:avLst/>
          </a:prstGeom>
          <a:noFill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zh-CN" altLang="en-US" sz="1600" dirty="0">
                <a:latin typeface="+mn-ea"/>
              </a:rPr>
              <a:t>我要开乳制品专卖店</a:t>
            </a:r>
            <a:endParaRPr lang="en-US" altLang="zh-CN" sz="1600" dirty="0">
              <a:latin typeface="+mn-ea"/>
            </a:endParaRPr>
          </a:p>
        </p:txBody>
      </p:sp>
      <p:sp>
        <p:nvSpPr>
          <p:cNvPr id="84" name="流程图: 终止 83"/>
          <p:cNvSpPr/>
          <p:nvPr/>
        </p:nvSpPr>
        <p:spPr>
          <a:xfrm>
            <a:off x="4880327" y="5936986"/>
            <a:ext cx="2429302" cy="709685"/>
          </a:xfrm>
          <a:prstGeom prst="flowChartTerminator">
            <a:avLst/>
          </a:prstGeom>
          <a:noFill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zh-CN" altLang="en-US" sz="1600" dirty="0">
                <a:latin typeface="+mn-ea"/>
              </a:rPr>
              <a:t>办结</a:t>
            </a:r>
            <a:endParaRPr lang="zh-CN" altLang="en-US" sz="1600" dirty="0">
              <a:latin typeface="+mn-ea"/>
            </a:endParaRPr>
          </a:p>
        </p:txBody>
      </p:sp>
      <p:sp>
        <p:nvSpPr>
          <p:cNvPr id="11" name="矩形 10"/>
          <p:cNvSpPr/>
          <p:nvPr/>
        </p:nvSpPr>
        <p:spPr>
          <a:xfrm>
            <a:off x="1740180" y="497105"/>
            <a:ext cx="8711640" cy="43088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zh-CN" altLang="en-US" sz="2200" dirty="0">
                <a:latin typeface="方正小标宋简体" panose="02000000000000000000" pitchFamily="2" charset="-122"/>
                <a:ea typeface="方正小标宋简体" panose="02000000000000000000" pitchFamily="2" charset="-122"/>
              </a:rPr>
              <a:t>“我要开乳制品专卖店”主题流程图</a:t>
            </a:r>
            <a:endParaRPr lang="zh-CN" altLang="en-US" sz="2200" dirty="0">
              <a:latin typeface="方正小标宋简体" panose="02000000000000000000" pitchFamily="2" charset="-122"/>
              <a:ea typeface="方正小标宋简体" panose="02000000000000000000" pitchFamily="2" charset="-122"/>
            </a:endParaRPr>
          </a:p>
        </p:txBody>
      </p:sp>
      <p:sp>
        <p:nvSpPr>
          <p:cNvPr id="3" name="矩形: 圆角 2"/>
          <p:cNvSpPr/>
          <p:nvPr/>
        </p:nvSpPr>
        <p:spPr>
          <a:xfrm>
            <a:off x="2404534" y="3276344"/>
            <a:ext cx="1166602" cy="1160055"/>
          </a:xfrm>
          <a:prstGeom prst="round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37" name="矩形: 圆角 36"/>
          <p:cNvSpPr/>
          <p:nvPr/>
        </p:nvSpPr>
        <p:spPr>
          <a:xfrm>
            <a:off x="3922657" y="3294695"/>
            <a:ext cx="886769" cy="1166422"/>
          </a:xfrm>
          <a:prstGeom prst="round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23" name="流程图: 过程 22"/>
          <p:cNvSpPr/>
          <p:nvPr/>
        </p:nvSpPr>
        <p:spPr>
          <a:xfrm>
            <a:off x="3960301" y="3394820"/>
            <a:ext cx="857853" cy="839194"/>
          </a:xfrm>
          <a:prstGeom prst="flowChartProcess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zh-CN" altLang="en-US" sz="1400" dirty="0" smtClean="0">
                <a:latin typeface="+mn-ea"/>
              </a:rPr>
              <a:t>食品</a:t>
            </a:r>
            <a:r>
              <a:rPr lang="zh-CN" altLang="en-US" sz="1400" dirty="0">
                <a:latin typeface="+mn-ea"/>
              </a:rPr>
              <a:t>经营许可新办</a:t>
            </a:r>
            <a:endParaRPr lang="zh-CN" altLang="en-US" sz="1400" dirty="0">
              <a:latin typeface="+mn-ea"/>
            </a:endParaRPr>
          </a:p>
        </p:txBody>
      </p:sp>
      <p:sp>
        <p:nvSpPr>
          <p:cNvPr id="13" name="流程图: 过程 12"/>
          <p:cNvSpPr/>
          <p:nvPr/>
        </p:nvSpPr>
        <p:spPr>
          <a:xfrm>
            <a:off x="2430966" y="3277792"/>
            <a:ext cx="1202718" cy="1131217"/>
          </a:xfrm>
          <a:prstGeom prst="flowChartProcess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zh-CN" altLang="en-US" sz="1400" dirty="0">
                <a:latin typeface="+mn-ea"/>
              </a:rPr>
              <a:t>公众聚集场所投入使用、营业前消防安全检查</a:t>
            </a:r>
            <a:endParaRPr lang="zh-CN" altLang="en-US" sz="1400" dirty="0">
              <a:latin typeface="+mn-ea"/>
            </a:endParaRPr>
          </a:p>
        </p:txBody>
      </p:sp>
      <p:cxnSp>
        <p:nvCxnSpPr>
          <p:cNvPr id="44" name="肘形连接符 43"/>
          <p:cNvCxnSpPr>
            <a:stCxn id="3" idx="2"/>
            <a:endCxn id="84" idx="0"/>
          </p:cNvCxnSpPr>
          <p:nvPr/>
        </p:nvCxnSpPr>
        <p:spPr>
          <a:xfrm rot="5400000" flipV="1">
            <a:off x="3791585" y="3633470"/>
            <a:ext cx="1500505" cy="3107055"/>
          </a:xfrm>
          <a:prstGeom prst="bentConnector3">
            <a:avLst>
              <a:gd name="adj1" fmla="val 50021"/>
            </a:avLst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肘形连接符 9"/>
          <p:cNvCxnSpPr>
            <a:stCxn id="4" idx="2"/>
            <a:endCxn id="3" idx="0"/>
          </p:cNvCxnSpPr>
          <p:nvPr/>
        </p:nvCxnSpPr>
        <p:spPr>
          <a:xfrm rot="5400000">
            <a:off x="3795713" y="976948"/>
            <a:ext cx="1492250" cy="3107055"/>
          </a:xfrm>
          <a:prstGeom prst="bentConnector3">
            <a:avLst>
              <a:gd name="adj1" fmla="val 49979"/>
            </a:avLst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矩形: 圆角 36"/>
          <p:cNvSpPr/>
          <p:nvPr/>
        </p:nvSpPr>
        <p:spPr>
          <a:xfrm>
            <a:off x="5098400" y="3288325"/>
            <a:ext cx="1795194" cy="1172794"/>
          </a:xfrm>
          <a:prstGeom prst="round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5" name="文本框 4"/>
          <p:cNvSpPr txBox="1"/>
          <p:nvPr/>
        </p:nvSpPr>
        <p:spPr>
          <a:xfrm>
            <a:off x="5104239" y="3292877"/>
            <a:ext cx="1739492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1400" dirty="0">
                <a:latin typeface="+mn-ea"/>
              </a:rPr>
              <a:t>北京市建设工程竣工联合验收</a:t>
            </a:r>
            <a:endParaRPr lang="en-US" altLang="zh-CN" sz="1400" dirty="0">
              <a:latin typeface="+mn-ea"/>
            </a:endParaRPr>
          </a:p>
          <a:p>
            <a:pPr algn="ctr"/>
            <a:r>
              <a:rPr lang="zh-CN" altLang="en-US" sz="1400" dirty="0">
                <a:latin typeface="+mn-ea"/>
              </a:rPr>
              <a:t>或建设工程竣工验收消防备案或建设工程消防验收</a:t>
            </a:r>
            <a:endParaRPr lang="zh-CN" altLang="en-US" sz="1400" dirty="0">
              <a:latin typeface="+mn-ea"/>
            </a:endParaRPr>
          </a:p>
        </p:txBody>
      </p:sp>
      <p:cxnSp>
        <p:nvCxnSpPr>
          <p:cNvPr id="35" name="肘形连接符 34"/>
          <p:cNvCxnSpPr>
            <a:stCxn id="4" idx="2"/>
            <a:endCxn id="37" idx="0"/>
          </p:cNvCxnSpPr>
          <p:nvPr/>
        </p:nvCxnSpPr>
        <p:spPr>
          <a:xfrm rot="5400000">
            <a:off x="4475480" y="1674495"/>
            <a:ext cx="1510030" cy="1729740"/>
          </a:xfrm>
          <a:prstGeom prst="bentConnector3">
            <a:avLst>
              <a:gd name="adj1" fmla="val 50000"/>
            </a:avLst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肘形连接符 38"/>
          <p:cNvCxnSpPr>
            <a:stCxn id="4" idx="2"/>
            <a:endCxn id="19" idx="0"/>
          </p:cNvCxnSpPr>
          <p:nvPr/>
        </p:nvCxnSpPr>
        <p:spPr>
          <a:xfrm rot="5400000">
            <a:off x="5293995" y="2486660"/>
            <a:ext cx="1503680" cy="99060"/>
          </a:xfrm>
          <a:prstGeom prst="bentConnector3">
            <a:avLst>
              <a:gd name="adj1" fmla="val 50000"/>
            </a:avLst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2" name="肘形连接符 41"/>
          <p:cNvCxnSpPr>
            <a:stCxn id="37" idx="2"/>
            <a:endCxn id="84" idx="0"/>
          </p:cNvCxnSpPr>
          <p:nvPr/>
        </p:nvCxnSpPr>
        <p:spPr>
          <a:xfrm rot="5400000" flipV="1">
            <a:off x="4492308" y="4334193"/>
            <a:ext cx="1476375" cy="1729740"/>
          </a:xfrm>
          <a:prstGeom prst="bentConnector3">
            <a:avLst>
              <a:gd name="adj1" fmla="val 50000"/>
            </a:avLst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5" name="肘形连接符 44"/>
          <p:cNvCxnSpPr>
            <a:stCxn id="19" idx="2"/>
            <a:endCxn id="84" idx="0"/>
          </p:cNvCxnSpPr>
          <p:nvPr/>
        </p:nvCxnSpPr>
        <p:spPr>
          <a:xfrm rot="5400000" flipV="1">
            <a:off x="5307648" y="5149533"/>
            <a:ext cx="1476375" cy="99060"/>
          </a:xfrm>
          <a:prstGeom prst="bentConnector3">
            <a:avLst>
              <a:gd name="adj1" fmla="val 50000"/>
            </a:avLst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6" name="矩形: 圆角 37"/>
          <p:cNvSpPr/>
          <p:nvPr/>
        </p:nvSpPr>
        <p:spPr>
          <a:xfrm>
            <a:off x="8113286" y="3278163"/>
            <a:ext cx="1206436" cy="1158973"/>
          </a:xfrm>
          <a:prstGeom prst="round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85" name="文本框 84"/>
          <p:cNvSpPr txBox="1"/>
          <p:nvPr/>
        </p:nvSpPr>
        <p:spPr>
          <a:xfrm>
            <a:off x="6244944" y="3901962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kumimoji="1" lang="zh-CN" altLang="en-US" dirty="0"/>
          </a:p>
        </p:txBody>
      </p:sp>
      <p:sp>
        <p:nvSpPr>
          <p:cNvPr id="87" name="文本框 86"/>
          <p:cNvSpPr txBox="1"/>
          <p:nvPr/>
        </p:nvSpPr>
        <p:spPr>
          <a:xfrm>
            <a:off x="8113351" y="3424908"/>
            <a:ext cx="125391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1400" dirty="0"/>
              <a:t>房屋建筑和市政基础设施工程竣工验收备案</a:t>
            </a:r>
            <a:endParaRPr lang="zh-CN" altLang="en-US" sz="1400" dirty="0"/>
          </a:p>
        </p:txBody>
      </p:sp>
      <p:sp>
        <p:nvSpPr>
          <p:cNvPr id="88" name="文本框 87"/>
          <p:cNvSpPr txBox="1"/>
          <p:nvPr/>
        </p:nvSpPr>
        <p:spPr>
          <a:xfrm>
            <a:off x="7054884" y="3467010"/>
            <a:ext cx="800471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1400" dirty="0"/>
              <a:t>基本单位名录库维护</a:t>
            </a:r>
            <a:endParaRPr lang="zh-CN" altLang="en-US" sz="1400" dirty="0"/>
          </a:p>
        </p:txBody>
      </p:sp>
      <p:cxnSp>
        <p:nvCxnSpPr>
          <p:cNvPr id="99" name="肘形连接符 98"/>
          <p:cNvCxnSpPr>
            <a:stCxn id="4" idx="2"/>
            <a:endCxn id="56" idx="0"/>
          </p:cNvCxnSpPr>
          <p:nvPr/>
        </p:nvCxnSpPr>
        <p:spPr>
          <a:xfrm rot="5400000" flipV="1">
            <a:off x="6659245" y="1220470"/>
            <a:ext cx="1493520" cy="2621280"/>
          </a:xfrm>
          <a:prstGeom prst="bentConnector3">
            <a:avLst>
              <a:gd name="adj1" fmla="val 50000"/>
            </a:avLst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9" name="肘形连接符 128"/>
          <p:cNvCxnSpPr>
            <a:stCxn id="56" idx="2"/>
            <a:endCxn id="84" idx="0"/>
          </p:cNvCxnSpPr>
          <p:nvPr/>
        </p:nvCxnSpPr>
        <p:spPr>
          <a:xfrm rot="5400000">
            <a:off x="6655753" y="3876358"/>
            <a:ext cx="1500505" cy="2621280"/>
          </a:xfrm>
          <a:prstGeom prst="bentConnector3">
            <a:avLst>
              <a:gd name="adj1" fmla="val 50000"/>
            </a:avLst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7" name="矩形: 圆角 37"/>
          <p:cNvSpPr/>
          <p:nvPr/>
        </p:nvSpPr>
        <p:spPr>
          <a:xfrm>
            <a:off x="7030250" y="3294695"/>
            <a:ext cx="935365" cy="1158973"/>
          </a:xfrm>
          <a:prstGeom prst="round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cxnSp>
        <p:nvCxnSpPr>
          <p:cNvPr id="73" name="肘形连接符 72"/>
          <p:cNvCxnSpPr>
            <a:stCxn id="4" idx="2"/>
            <a:endCxn id="67" idx="0"/>
          </p:cNvCxnSpPr>
          <p:nvPr/>
        </p:nvCxnSpPr>
        <p:spPr>
          <a:xfrm rot="5400000" flipV="1">
            <a:off x="6041708" y="1838008"/>
            <a:ext cx="1510030" cy="1402715"/>
          </a:xfrm>
          <a:prstGeom prst="bentConnector3">
            <a:avLst>
              <a:gd name="adj1" fmla="val 49979"/>
            </a:avLst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7" name="肘形连接符 76"/>
          <p:cNvCxnSpPr>
            <a:stCxn id="67" idx="2"/>
            <a:endCxn id="84" idx="0"/>
          </p:cNvCxnSpPr>
          <p:nvPr/>
        </p:nvCxnSpPr>
        <p:spPr>
          <a:xfrm rot="5400000">
            <a:off x="6054725" y="4493895"/>
            <a:ext cx="1483995" cy="1402715"/>
          </a:xfrm>
          <a:prstGeom prst="bentConnector3">
            <a:avLst>
              <a:gd name="adj1" fmla="val 50021"/>
            </a:avLst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theme/theme1.xml><?xml version="1.0" encoding="utf-8"?>
<a:theme xmlns:a="http://schemas.openxmlformats.org/drawingml/2006/main" name="Office 主题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主题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118</Words>
  <Application>WPS 演示</Application>
  <PresentationFormat>宽屏</PresentationFormat>
  <Paragraphs>17</Paragraphs>
  <Slides>1</Slides>
  <Notes>1</Notes>
  <HiddenSlides>0</HiddenSlides>
  <MMClips>0</MMClips>
  <ScaleCrop>false</ScaleCrop>
  <HeadingPairs>
    <vt:vector size="6" baseType="variant">
      <vt:variant>
        <vt:lpstr>已用的字体</vt:lpstr>
      </vt:variant>
      <vt:variant>
        <vt:i4>8</vt:i4>
      </vt:variant>
      <vt:variant>
        <vt:lpstr>主题</vt:lpstr>
      </vt:variant>
      <vt:variant>
        <vt:i4>1</vt:i4>
      </vt:variant>
      <vt:variant>
        <vt:lpstr>幻灯片标题</vt:lpstr>
      </vt:variant>
      <vt:variant>
        <vt:i4>1</vt:i4>
      </vt:variant>
    </vt:vector>
  </HeadingPairs>
  <TitlesOfParts>
    <vt:vector size="10" baseType="lpstr">
      <vt:lpstr>Arial</vt:lpstr>
      <vt:lpstr>宋体</vt:lpstr>
      <vt:lpstr>Wingdings</vt:lpstr>
      <vt:lpstr>方正小标宋简体</vt:lpstr>
      <vt:lpstr>Arial Unicode MS</vt:lpstr>
      <vt:lpstr>Calibri</vt:lpstr>
      <vt:lpstr>微软雅黑</vt:lpstr>
      <vt:lpstr>Calibri Light</vt:lpstr>
      <vt:lpstr>Office 主题</vt:lpstr>
      <vt:lpstr>PowerPoint 演示文稿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演示文稿</dc:title>
  <dc:creator>binwademm</dc:creator>
  <cp:lastModifiedBy>王琦</cp:lastModifiedBy>
  <cp:revision>113</cp:revision>
  <dcterms:created xsi:type="dcterms:W3CDTF">2020-03-17T07:37:00Z</dcterms:created>
  <dcterms:modified xsi:type="dcterms:W3CDTF">2020-09-25T06:07:41Z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KSOProductBuildVer">
    <vt:lpwstr>2052-10.1.0.7698</vt:lpwstr>
  </property>
</Properties>
</file>