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3" r:id="rId2"/>
  </p:sldIdLst>
  <p:sldSz cx="12192000" cy="6858000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2979" autoAdjust="0"/>
    <p:restoredTop sz="96056" autoAdjust="0"/>
  </p:normalViewPr>
  <p:slideViewPr>
    <p:cSldViewPr snapToGrid="0">
      <p:cViewPr varScale="1">
        <p:scale>
          <a:sx n="95" d="100"/>
          <a:sy n="95" d="100"/>
        </p:scale>
        <p:origin x="72" y="8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/>
              <a:t>单击此处编辑母版副标题样式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43430979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99438442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12928652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09761059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88108841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178090325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3233748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144746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82947334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1534160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2479875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/>
              <a:t>单击此处编辑母版标题样式</a:t>
            </a:r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/>
              <a:t>单击此处编辑母版文本样式</a:t>
            </a:r>
          </a:p>
          <a:p>
            <a:pPr lvl="1"/>
            <a:r>
              <a:rPr lang="zh-CN" altLang="en-US"/>
              <a:t>第二级</a:t>
            </a:r>
          </a:p>
          <a:p>
            <a:pPr lvl="2"/>
            <a:r>
              <a:rPr lang="zh-CN" altLang="en-US"/>
              <a:t>第三级</a:t>
            </a:r>
          </a:p>
          <a:p>
            <a:pPr lvl="3"/>
            <a:r>
              <a:rPr lang="zh-CN" altLang="en-US"/>
              <a:t>第四级</a:t>
            </a:r>
          </a:p>
          <a:p>
            <a:pPr lvl="4"/>
            <a:r>
              <a:rPr lang="zh-CN" altLang="en-US"/>
              <a:t>第五级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198027B-16A6-4E30-B3C5-06256E04BA4F}" type="datetimeFigureOut">
              <a:rPr lang="zh-CN" altLang="en-US" smtClean="0"/>
              <a:t>2020/9/11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89C8F2-2B26-4EE1-AFDA-19C5BAFD8F23}" type="slidenum">
              <a:rPr lang="zh-CN" altLang="en-US" smtClean="0"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:p14="http://schemas.microsoft.com/office/powerpoint/2010/main" val="371842397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流程图: 终止 3"/>
          <p:cNvSpPr/>
          <p:nvPr/>
        </p:nvSpPr>
        <p:spPr>
          <a:xfrm>
            <a:off x="4541829" y="1658711"/>
            <a:ext cx="2429303" cy="709685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latin typeface="+mn-ea"/>
              </a:rPr>
              <a:t>我要办理生鲜店注销</a:t>
            </a:r>
            <a:endParaRPr lang="en-US" altLang="zh-CN" sz="1600" dirty="0">
              <a:latin typeface="+mn-ea"/>
            </a:endParaRPr>
          </a:p>
        </p:txBody>
      </p:sp>
      <p:sp>
        <p:nvSpPr>
          <p:cNvPr id="84" name="流程图: 终止 83"/>
          <p:cNvSpPr/>
          <p:nvPr/>
        </p:nvSpPr>
        <p:spPr>
          <a:xfrm>
            <a:off x="4541829" y="5651210"/>
            <a:ext cx="2429302" cy="709685"/>
          </a:xfrm>
          <a:prstGeom prst="flowChartTerminator">
            <a:avLst/>
          </a:prstGeom>
          <a:noFill/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600" dirty="0">
                <a:latin typeface="+mn-ea"/>
              </a:rPr>
              <a:t>办结</a:t>
            </a:r>
          </a:p>
        </p:txBody>
      </p:sp>
      <p:sp>
        <p:nvSpPr>
          <p:cNvPr id="11" name="矩形 10"/>
          <p:cNvSpPr/>
          <p:nvPr/>
        </p:nvSpPr>
        <p:spPr>
          <a:xfrm>
            <a:off x="1740180" y="497105"/>
            <a:ext cx="8711640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zh-CN" altLang="en-US" sz="2200" dirty="0">
                <a:latin typeface="方正小标宋简体" panose="02000000000000000000" pitchFamily="2" charset="-122"/>
                <a:ea typeface="方正小标宋简体" panose="02000000000000000000" pitchFamily="2" charset="-122"/>
              </a:rPr>
              <a:t>“我要办理生鲜店注销”主题流程图</a:t>
            </a:r>
          </a:p>
        </p:txBody>
      </p:sp>
      <p:sp>
        <p:nvSpPr>
          <p:cNvPr id="77" name="文本框 76"/>
          <p:cNvSpPr txBox="1"/>
          <p:nvPr/>
        </p:nvSpPr>
        <p:spPr>
          <a:xfrm>
            <a:off x="3030566" y="1012070"/>
            <a:ext cx="613086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1600" dirty="0">
                <a:latin typeface="+mn-ea"/>
              </a:rPr>
              <a:t>提示：如需设置牌匾标识应当符合</a:t>
            </a:r>
            <a:r>
              <a:rPr lang="en-US" altLang="zh-CN" sz="1600" dirty="0">
                <a:latin typeface="+mn-ea"/>
              </a:rPr>
              <a:t>《</a:t>
            </a:r>
            <a:r>
              <a:rPr lang="zh-CN" altLang="en-US" sz="1600" dirty="0">
                <a:latin typeface="+mn-ea"/>
              </a:rPr>
              <a:t>北京市牌匾标识设置管理规范</a:t>
            </a:r>
            <a:r>
              <a:rPr lang="en-US" altLang="zh-CN" sz="1600" dirty="0">
                <a:latin typeface="+mn-ea"/>
              </a:rPr>
              <a:t>》</a:t>
            </a:r>
            <a:endParaRPr lang="zh-CN" altLang="en-US" sz="1600" dirty="0">
              <a:latin typeface="+mn-ea"/>
            </a:endParaRPr>
          </a:p>
        </p:txBody>
      </p:sp>
      <p:sp>
        <p:nvSpPr>
          <p:cNvPr id="3" name="矩形: 圆角 2">
            <a:extLst>
              <a:ext uri="{FF2B5EF4-FFF2-40B4-BE49-F238E27FC236}">
                <a16:creationId xmlns:a16="http://schemas.microsoft.com/office/drawing/2014/main" id="{7A5104D2-7181-4CA0-B7E7-A7B85AB8EF3E}"/>
              </a:ext>
            </a:extLst>
          </p:cNvPr>
          <p:cNvSpPr/>
          <p:nvPr/>
        </p:nvSpPr>
        <p:spPr>
          <a:xfrm>
            <a:off x="2091310" y="3503137"/>
            <a:ext cx="1789629" cy="878548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38" name="矩形: 圆角 37">
            <a:extLst>
              <a:ext uri="{FF2B5EF4-FFF2-40B4-BE49-F238E27FC236}">
                <a16:creationId xmlns:a16="http://schemas.microsoft.com/office/drawing/2014/main" id="{F0A6B040-CBF6-408C-B9B4-2BFA37B02342}"/>
              </a:ext>
            </a:extLst>
          </p:cNvPr>
          <p:cNvSpPr/>
          <p:nvPr/>
        </p:nvSpPr>
        <p:spPr>
          <a:xfrm>
            <a:off x="7653139" y="3499331"/>
            <a:ext cx="1614016" cy="878548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15" name="流程图: 过程 14"/>
          <p:cNvSpPr/>
          <p:nvPr/>
        </p:nvSpPr>
        <p:spPr>
          <a:xfrm>
            <a:off x="7683668" y="3503420"/>
            <a:ext cx="1552958" cy="874459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latin typeface="+mn-ea"/>
              </a:rPr>
              <a:t>食品经营许可注销</a:t>
            </a:r>
          </a:p>
        </p:txBody>
      </p:sp>
      <p:sp>
        <p:nvSpPr>
          <p:cNvPr id="13" name="流程图: 过程 12"/>
          <p:cNvSpPr/>
          <p:nvPr/>
        </p:nvSpPr>
        <p:spPr>
          <a:xfrm>
            <a:off x="2168915" y="3521699"/>
            <a:ext cx="1634420" cy="878552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latin typeface="+mn-ea"/>
              </a:rPr>
              <a:t>税务注销即时办理</a:t>
            </a:r>
          </a:p>
        </p:txBody>
      </p:sp>
      <p:cxnSp>
        <p:nvCxnSpPr>
          <p:cNvPr id="40" name="肘形连接符 39"/>
          <p:cNvCxnSpPr>
            <a:stCxn id="38" idx="2"/>
            <a:endCxn id="84" idx="0"/>
          </p:cNvCxnSpPr>
          <p:nvPr/>
        </p:nvCxnSpPr>
        <p:spPr>
          <a:xfrm rot="5400000">
            <a:off x="6471649" y="3662711"/>
            <a:ext cx="1273331" cy="2703667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肘形连接符 43"/>
          <p:cNvCxnSpPr>
            <a:stCxn id="3" idx="2"/>
            <a:endCxn id="84" idx="0"/>
          </p:cNvCxnSpPr>
          <p:nvPr/>
        </p:nvCxnSpPr>
        <p:spPr>
          <a:xfrm rot="16200000" flipH="1">
            <a:off x="3736540" y="3631269"/>
            <a:ext cx="1269525" cy="2770355"/>
          </a:xfrm>
          <a:prstGeom prst="bentConnector3">
            <a:avLst>
              <a:gd name="adj1" fmla="val 50000"/>
            </a:avLst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肘形连接符 6"/>
          <p:cNvCxnSpPr>
            <a:stCxn id="4" idx="2"/>
            <a:endCxn id="38" idx="0"/>
          </p:cNvCxnSpPr>
          <p:nvPr/>
        </p:nvCxnSpPr>
        <p:spPr>
          <a:xfrm rot="16200000" flipH="1">
            <a:off x="6542847" y="1582030"/>
            <a:ext cx="1130935" cy="2703666"/>
          </a:xfrm>
          <a:prstGeom prst="bentConnector3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肘形连接符 9"/>
          <p:cNvCxnSpPr>
            <a:stCxn id="4" idx="2"/>
            <a:endCxn id="3" idx="0"/>
          </p:cNvCxnSpPr>
          <p:nvPr/>
        </p:nvCxnSpPr>
        <p:spPr>
          <a:xfrm rot="5400000">
            <a:off x="3803933" y="1550588"/>
            <a:ext cx="1134741" cy="2770356"/>
          </a:xfrm>
          <a:prstGeom prst="bentConnector3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矩形: 圆角 5">
            <a:extLst>
              <a:ext uri="{FF2B5EF4-FFF2-40B4-BE49-F238E27FC236}">
                <a16:creationId xmlns:a16="http://schemas.microsoft.com/office/drawing/2014/main" id="{FA0BA363-204D-4777-9DFF-C4BA9BD48F6C}"/>
              </a:ext>
            </a:extLst>
          </p:cNvPr>
          <p:cNvSpPr/>
          <p:nvPr/>
        </p:nvSpPr>
        <p:spPr>
          <a:xfrm>
            <a:off x="4845919" y="3503135"/>
            <a:ext cx="1789629" cy="878548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/>
          </a:p>
        </p:txBody>
      </p:sp>
      <p:sp>
        <p:nvSpPr>
          <p:cNvPr id="8" name="流程图: 过程 7">
            <a:extLst>
              <a:ext uri="{FF2B5EF4-FFF2-40B4-BE49-F238E27FC236}">
                <a16:creationId xmlns:a16="http://schemas.microsoft.com/office/drawing/2014/main" id="{D3D8DB3B-93BB-42AB-8A33-7DE2AEF2E7A0}"/>
              </a:ext>
            </a:extLst>
          </p:cNvPr>
          <p:cNvSpPr/>
          <p:nvPr/>
        </p:nvSpPr>
        <p:spPr>
          <a:xfrm>
            <a:off x="4949474" y="3509662"/>
            <a:ext cx="1634420" cy="878552"/>
          </a:xfrm>
          <a:prstGeom prst="flowChartProcess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zh-CN" altLang="en-US" sz="1400" dirty="0">
                <a:latin typeface="+mn-ea"/>
              </a:rPr>
              <a:t>公共场所卫生许可注销</a:t>
            </a:r>
          </a:p>
        </p:txBody>
      </p:sp>
      <p:cxnSp>
        <p:nvCxnSpPr>
          <p:cNvPr id="16" name="直接箭头连接符 15">
            <a:extLst>
              <a:ext uri="{FF2B5EF4-FFF2-40B4-BE49-F238E27FC236}">
                <a16:creationId xmlns:a16="http://schemas.microsoft.com/office/drawing/2014/main" id="{A68F23B6-C4DF-419F-86D2-7AC21C8BF58C}"/>
              </a:ext>
            </a:extLst>
          </p:cNvPr>
          <p:cNvCxnSpPr>
            <a:endCxn id="8" idx="0"/>
          </p:cNvCxnSpPr>
          <p:nvPr/>
        </p:nvCxnSpPr>
        <p:spPr>
          <a:xfrm>
            <a:off x="5756480" y="2933863"/>
            <a:ext cx="10204" cy="57579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  <p:cxnSp>
        <p:nvCxnSpPr>
          <p:cNvPr id="21" name="直接连接符 20">
            <a:extLst>
              <a:ext uri="{FF2B5EF4-FFF2-40B4-BE49-F238E27FC236}">
                <a16:creationId xmlns:a16="http://schemas.microsoft.com/office/drawing/2014/main" id="{AE4D66B3-1608-4AED-A915-FFF6DF54D58C}"/>
              </a:ext>
            </a:extLst>
          </p:cNvPr>
          <p:cNvCxnSpPr>
            <a:stCxn id="8" idx="2"/>
          </p:cNvCxnSpPr>
          <p:nvPr/>
        </p:nvCxnSpPr>
        <p:spPr>
          <a:xfrm flipH="1">
            <a:off x="5756480" y="4388214"/>
            <a:ext cx="10204" cy="626330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05216122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2621</TotalTime>
  <Words>48</Words>
  <Application>Microsoft Office PowerPoint</Application>
  <PresentationFormat>宽屏</PresentationFormat>
  <Paragraphs>7</Paragraphs>
  <Slides>1</Slides>
  <Notes>0</Notes>
  <HiddenSlides>0</HiddenSlides>
  <MMClips>0</MMClips>
  <ScaleCrop>false</ScaleCrop>
  <HeadingPairs>
    <vt:vector size="6" baseType="variant">
      <vt:variant>
        <vt:lpstr>已用的字体</vt:lpstr>
      </vt:variant>
      <vt:variant>
        <vt:i4>5</vt:i4>
      </vt:variant>
      <vt:variant>
        <vt:lpstr>主题</vt:lpstr>
      </vt:variant>
      <vt:variant>
        <vt:i4>1</vt:i4>
      </vt:variant>
      <vt:variant>
        <vt:lpstr>幻灯片标题</vt:lpstr>
      </vt:variant>
      <vt:variant>
        <vt:i4>1</vt:i4>
      </vt:variant>
    </vt:vector>
  </HeadingPairs>
  <TitlesOfParts>
    <vt:vector size="7" baseType="lpstr">
      <vt:lpstr>方正小标宋简体</vt:lpstr>
      <vt:lpstr>宋体</vt:lpstr>
      <vt:lpstr>Arial</vt:lpstr>
      <vt:lpstr>Calibri</vt:lpstr>
      <vt:lpstr>Calibri Light</vt:lpstr>
      <vt:lpstr>Office 主题</vt:lpstr>
      <vt:lpstr>PowerPoint 演示文稿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binwademm</dc:creator>
  <cp:lastModifiedBy> </cp:lastModifiedBy>
  <cp:revision>102</cp:revision>
  <dcterms:created xsi:type="dcterms:W3CDTF">2020-03-17T07:37:33Z</dcterms:created>
  <dcterms:modified xsi:type="dcterms:W3CDTF">2020-09-11T02:35:54Z</dcterms:modified>
</cp:coreProperties>
</file>